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63" r:id="rId3"/>
    <p:sldId id="285" r:id="rId5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</p:embeddedFont>
    <p:embeddedFont>
      <p:font typeface="黑体" panose="02010609060101010101" pitchFamily="49" charset="-122"/>
      <p:regular r:id="rId10"/>
    </p:embeddedFont>
    <p:embeddedFont>
      <p:font typeface="等线" panose="02010600030101010101" charset="-122"/>
      <p:regular r:id="rId11"/>
    </p:embeddedFont>
    <p:embeddedFont>
      <p:font typeface="等线 Light" panose="02010600030101010101" charset="-122"/>
      <p:regular r:id="rId12"/>
    </p:embeddedFont>
  </p:embeddedFontLst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1.fntdata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font" Target="fonts/font4.fntdata"/><Relationship Id="rId11" Type="http://schemas.openxmlformats.org/officeDocument/2006/relationships/font" Target="fonts/font3.fntdata"/><Relationship Id="rId10" Type="http://schemas.openxmlformats.org/officeDocument/2006/relationships/font" Target="fonts/font2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F8AE9-AE96-4531-903F-3D2A8223F3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CCA67-027D-443C-A7EE-EB40CAF8E6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CCA67-027D-443C-A7EE-EB40CAF8E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CCA67-027D-443C-A7EE-EB40CAF8E6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C035C-452A-41A1-8627-5B744B69BB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23095-76FA-4D4E-88B6-C33076C431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>
            <a:fillRect/>
          </a:stretch>
        </p:blipFill>
        <p:spPr>
          <a:xfrm>
            <a:off x="0" y="171451"/>
            <a:ext cx="12192000" cy="668654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896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952916" y="318438"/>
            <a:ext cx="1819984" cy="453965"/>
            <a:chOff x="4161716" y="451788"/>
            <a:chExt cx="1819984" cy="4539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716" y="521972"/>
              <a:ext cx="1270798" cy="38378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7736" y="451788"/>
              <a:ext cx="453964" cy="45396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645475" y="3051727"/>
            <a:ext cx="4806950" cy="2602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姓名：微软雅黑（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号字体）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专业：</a:t>
            </a:r>
            <a:r>
              <a:rPr 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工商管理（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MBA</a:t>
            </a:r>
            <a:r>
              <a:rPr 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导师：微软雅黑（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号字体）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工作单位：微软雅黑（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号字体）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6" y="118556"/>
            <a:ext cx="4003202" cy="8537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8755" y="1720215"/>
            <a:ext cx="3151505" cy="4326255"/>
          </a:xfrm>
          <a:prstGeom prst="rect">
            <a:avLst/>
          </a:prstGeom>
          <a:noFill/>
          <a:ln w="317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45475" y="1810144"/>
            <a:ext cx="2976880" cy="76835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硕士研究生</a:t>
            </a:r>
            <a:endParaRPr lang="zh-CN" altLang="en-US" sz="4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8750" y="1720519"/>
            <a:ext cx="2891245" cy="438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粘贴图片区：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、请尽量采用生活照片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、照片中着装不能出现背心拖鞋等，表情动作要自然得体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、请用网格视图模式将照片放在此框内，大小严格按照虚线所示的长宽进行剪裁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、导师一栏后边只写导师姓名、不写导师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、工作单位一定要写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全称！！！！！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>
            <a:fillRect/>
          </a:stretch>
        </p:blipFill>
        <p:spPr>
          <a:xfrm>
            <a:off x="0" y="171451"/>
            <a:ext cx="12192000" cy="668654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896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952916" y="318438"/>
            <a:ext cx="1819984" cy="453965"/>
            <a:chOff x="4161716" y="451788"/>
            <a:chExt cx="1819984" cy="4539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716" y="521972"/>
              <a:ext cx="1270798" cy="38378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7736" y="451788"/>
              <a:ext cx="453964" cy="45396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645475" y="3051727"/>
            <a:ext cx="4462780" cy="3648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张三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专业：</a:t>
            </a:r>
            <a:r>
              <a:rPr 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工商管理（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MBA</a:t>
            </a:r>
            <a:r>
              <a:rPr 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导师：</a:t>
            </a:r>
            <a:r>
              <a:rPr 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李四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工作单位：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</a:t>
            </a:r>
            <a:endParaRPr lang="en-US" altLang="zh-CN" sz="2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70000"/>
              </a:lnSpc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（示范页）</a:t>
            </a:r>
            <a:endParaRPr lang="zh-CN" altLang="en-US" sz="4000" b="1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6" y="118556"/>
            <a:ext cx="4003202" cy="8537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8755" y="1720215"/>
            <a:ext cx="3151505" cy="4326255"/>
          </a:xfrm>
          <a:prstGeom prst="rect">
            <a:avLst/>
          </a:prstGeom>
          <a:noFill/>
          <a:ln w="317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45475" y="1810144"/>
            <a:ext cx="2976880" cy="76835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硕士研究生</a:t>
            </a:r>
            <a:endParaRPr lang="zh-CN" altLang="en-US" sz="4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8750" y="2194864"/>
            <a:ext cx="289124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粘贴图片区：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、请尽量采用生活照片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、照片中着装不能出现背心拖鞋等，表情动作要自然得体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、请用网格视图模式将照片放在此框内，大小严格按照虚线所示的长宽进行剪裁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、粘贴照片后请删除此框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755" y="1720215"/>
            <a:ext cx="3151505" cy="43268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M4MGExNmNhYThiZWE1NmMyMWZmYzQ4OTg0NjY4OTQifQ=="/>
  <p:tag name="KSO_WPP_MARK_KEY" val="b11d8956-ed25-425f-95a7-585271178df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</Words>
  <Application>WPS 演示</Application>
  <PresentationFormat>宽屏</PresentationFormat>
  <Paragraphs>29</Paragraphs>
  <Slides>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黑体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曹雯雯</dc:creator>
  <cp:lastModifiedBy>杜宇</cp:lastModifiedBy>
  <cp:revision>52</cp:revision>
  <dcterms:created xsi:type="dcterms:W3CDTF">2021-06-17T02:08:00Z</dcterms:created>
  <dcterms:modified xsi:type="dcterms:W3CDTF">2023-06-19T11:29:49Z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F7685410757C4627A4E6EC1355D1C178_13</vt:lpwstr>
  </property>
</Properties>
</file>